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840A3-DE2B-4713-8736-101D1334447F}" type="datetimeFigureOut">
              <a:rPr lang="de-DE" smtClean="0"/>
              <a:t>15.08.2020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C2820-6356-4E4B-9EC6-2BB4596183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425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840A3-DE2B-4713-8736-101D1334447F}" type="datetimeFigureOut">
              <a:rPr lang="de-DE" smtClean="0"/>
              <a:t>15.08.2020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C2820-6356-4E4B-9EC6-2BB4596183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1406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840A3-DE2B-4713-8736-101D1334447F}" type="datetimeFigureOut">
              <a:rPr lang="de-DE" smtClean="0"/>
              <a:t>15.08.2020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C2820-6356-4E4B-9EC6-2BB4596183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591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840A3-DE2B-4713-8736-101D1334447F}" type="datetimeFigureOut">
              <a:rPr lang="de-DE" smtClean="0"/>
              <a:t>15.08.2020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C2820-6356-4E4B-9EC6-2BB4596183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1870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840A3-DE2B-4713-8736-101D1334447F}" type="datetimeFigureOut">
              <a:rPr lang="de-DE" smtClean="0"/>
              <a:t>15.08.2020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C2820-6356-4E4B-9EC6-2BB4596183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6194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840A3-DE2B-4713-8736-101D1334447F}" type="datetimeFigureOut">
              <a:rPr lang="de-DE" smtClean="0"/>
              <a:t>15.08.2020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C2820-6356-4E4B-9EC6-2BB4596183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9257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840A3-DE2B-4713-8736-101D1334447F}" type="datetimeFigureOut">
              <a:rPr lang="de-DE" smtClean="0"/>
              <a:t>15.08.2020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C2820-6356-4E4B-9EC6-2BB4596183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7427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840A3-DE2B-4713-8736-101D1334447F}" type="datetimeFigureOut">
              <a:rPr lang="de-DE" smtClean="0"/>
              <a:t>15.08.2020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C2820-6356-4E4B-9EC6-2BB4596183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766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840A3-DE2B-4713-8736-101D1334447F}" type="datetimeFigureOut">
              <a:rPr lang="de-DE" smtClean="0"/>
              <a:t>15.08.2020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C2820-6356-4E4B-9EC6-2BB4596183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8319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840A3-DE2B-4713-8736-101D1334447F}" type="datetimeFigureOut">
              <a:rPr lang="de-DE" smtClean="0"/>
              <a:t>15.08.2020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C2820-6356-4E4B-9EC6-2BB4596183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1197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840A3-DE2B-4713-8736-101D1334447F}" type="datetimeFigureOut">
              <a:rPr lang="de-DE" smtClean="0"/>
              <a:t>15.08.2020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C2820-6356-4E4B-9EC6-2BB4596183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2130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840A3-DE2B-4713-8736-101D1334447F}" type="datetimeFigureOut">
              <a:rPr lang="de-DE" smtClean="0"/>
              <a:t>15.08.2020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C2820-6356-4E4B-9EC6-2BB4596183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9350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CA5A794F-C1EB-4675-8296-1C35952465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271" y="1175281"/>
            <a:ext cx="4286470" cy="1981302"/>
          </a:xfrm>
          <a:prstGeom prst="rect">
            <a:avLst/>
          </a:prstGeom>
        </p:spPr>
      </p:pic>
      <p:sp>
        <p:nvSpPr>
          <p:cNvPr id="8" name="Rechteck 7">
            <a:extLst>
              <a:ext uri="{FF2B5EF4-FFF2-40B4-BE49-F238E27FC236}">
                <a16:creationId xmlns:a16="http://schemas.microsoft.com/office/drawing/2014/main" id="{902E09A6-2D36-4CA3-96C5-77FA03F79A0A}"/>
              </a:ext>
            </a:extLst>
          </p:cNvPr>
          <p:cNvSpPr/>
          <p:nvPr/>
        </p:nvSpPr>
        <p:spPr>
          <a:xfrm>
            <a:off x="155270" y="1266826"/>
            <a:ext cx="1178229" cy="2119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EDACC1C2-7F98-45BC-A1BC-6C92E749409F}"/>
              </a:ext>
            </a:extLst>
          </p:cNvPr>
          <p:cNvSpPr/>
          <p:nvPr/>
        </p:nvSpPr>
        <p:spPr>
          <a:xfrm>
            <a:off x="556074" y="2179455"/>
            <a:ext cx="1224061" cy="2119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4183EBCF-8717-45A4-8AAA-D4A6055E0E7C}"/>
              </a:ext>
            </a:extLst>
          </p:cNvPr>
          <p:cNvSpPr/>
          <p:nvPr/>
        </p:nvSpPr>
        <p:spPr>
          <a:xfrm>
            <a:off x="964321" y="2389142"/>
            <a:ext cx="815814" cy="13060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pic>
        <p:nvPicPr>
          <p:cNvPr id="18" name="Grafik 17">
            <a:extLst>
              <a:ext uri="{FF2B5EF4-FFF2-40B4-BE49-F238E27FC236}">
                <a16:creationId xmlns:a16="http://schemas.microsoft.com/office/drawing/2014/main" id="{E3CF6EA9-97DE-4CAD-A4AF-A2141C7CE2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270" y="3390900"/>
            <a:ext cx="4324572" cy="1028753"/>
          </a:xfrm>
          <a:prstGeom prst="rect">
            <a:avLst/>
          </a:prstGeom>
        </p:spPr>
      </p:pic>
      <p:sp>
        <p:nvSpPr>
          <p:cNvPr id="2" name="Rechteck 1">
            <a:extLst>
              <a:ext uri="{FF2B5EF4-FFF2-40B4-BE49-F238E27FC236}">
                <a16:creationId xmlns:a16="http://schemas.microsoft.com/office/drawing/2014/main" id="{08F9F320-3A98-4F90-B50F-1B48B95C8955}"/>
              </a:ext>
            </a:extLst>
          </p:cNvPr>
          <p:cNvSpPr/>
          <p:nvPr/>
        </p:nvSpPr>
        <p:spPr>
          <a:xfrm>
            <a:off x="155269" y="3464962"/>
            <a:ext cx="1444931" cy="20788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pic>
        <p:nvPicPr>
          <p:cNvPr id="29" name="Grafik 28">
            <a:extLst>
              <a:ext uri="{FF2B5EF4-FFF2-40B4-BE49-F238E27FC236}">
                <a16:creationId xmlns:a16="http://schemas.microsoft.com/office/drawing/2014/main" id="{84C357F5-F81B-49B5-9F67-B66AC8DFF3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88089" y="1175281"/>
            <a:ext cx="4334632" cy="3243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253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CA5A794F-C1EB-4675-8296-1C35952465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271" y="1175281"/>
            <a:ext cx="4286470" cy="1981302"/>
          </a:xfrm>
          <a:prstGeom prst="rect">
            <a:avLst/>
          </a:prstGeom>
        </p:spPr>
      </p:pic>
      <p:sp>
        <p:nvSpPr>
          <p:cNvPr id="8" name="Rechteck 7">
            <a:extLst>
              <a:ext uri="{FF2B5EF4-FFF2-40B4-BE49-F238E27FC236}">
                <a16:creationId xmlns:a16="http://schemas.microsoft.com/office/drawing/2014/main" id="{902E09A6-2D36-4CA3-96C5-77FA03F79A0A}"/>
              </a:ext>
            </a:extLst>
          </p:cNvPr>
          <p:cNvSpPr/>
          <p:nvPr/>
        </p:nvSpPr>
        <p:spPr>
          <a:xfrm>
            <a:off x="155270" y="1266826"/>
            <a:ext cx="1178229" cy="2119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EDACC1C2-7F98-45BC-A1BC-6C92E749409F}"/>
              </a:ext>
            </a:extLst>
          </p:cNvPr>
          <p:cNvSpPr/>
          <p:nvPr/>
        </p:nvSpPr>
        <p:spPr>
          <a:xfrm>
            <a:off x="556074" y="2179455"/>
            <a:ext cx="1224061" cy="2119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4183EBCF-8717-45A4-8AAA-D4A6055E0E7C}"/>
              </a:ext>
            </a:extLst>
          </p:cNvPr>
          <p:cNvSpPr/>
          <p:nvPr/>
        </p:nvSpPr>
        <p:spPr>
          <a:xfrm>
            <a:off x="964321" y="2389142"/>
            <a:ext cx="815814" cy="13060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78DF6F0F-C635-4B0C-951E-8FE165BD42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6852" y="940319"/>
            <a:ext cx="4273770" cy="1225613"/>
          </a:xfrm>
          <a:prstGeom prst="rect">
            <a:avLst/>
          </a:prstGeom>
        </p:spPr>
      </p:pic>
      <p:sp>
        <p:nvSpPr>
          <p:cNvPr id="16" name="Rechteck 15">
            <a:extLst>
              <a:ext uri="{FF2B5EF4-FFF2-40B4-BE49-F238E27FC236}">
                <a16:creationId xmlns:a16="http://schemas.microsoft.com/office/drawing/2014/main" id="{6C9504E6-4A1D-4C3D-81D5-93D4212415B3}"/>
              </a:ext>
            </a:extLst>
          </p:cNvPr>
          <p:cNvSpPr/>
          <p:nvPr/>
        </p:nvSpPr>
        <p:spPr>
          <a:xfrm>
            <a:off x="4985471" y="1364456"/>
            <a:ext cx="899160" cy="1428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pic>
        <p:nvPicPr>
          <p:cNvPr id="18" name="Grafik 17">
            <a:extLst>
              <a:ext uri="{FF2B5EF4-FFF2-40B4-BE49-F238E27FC236}">
                <a16:creationId xmlns:a16="http://schemas.microsoft.com/office/drawing/2014/main" id="{E3CF6EA9-97DE-4CAD-A4AF-A2141C7CE2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06050" y="2328098"/>
            <a:ext cx="4324572" cy="1028753"/>
          </a:xfrm>
          <a:prstGeom prst="rect">
            <a:avLst/>
          </a:prstGeom>
        </p:spPr>
      </p:pic>
      <p:sp>
        <p:nvSpPr>
          <p:cNvPr id="20" name="Rechteck 19">
            <a:extLst>
              <a:ext uri="{FF2B5EF4-FFF2-40B4-BE49-F238E27FC236}">
                <a16:creationId xmlns:a16="http://schemas.microsoft.com/office/drawing/2014/main" id="{74AFBDD8-2ED8-4AE1-A161-12843665BD46}"/>
              </a:ext>
            </a:extLst>
          </p:cNvPr>
          <p:cNvSpPr/>
          <p:nvPr/>
        </p:nvSpPr>
        <p:spPr>
          <a:xfrm>
            <a:off x="4763075" y="2479629"/>
            <a:ext cx="1053000" cy="1428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pic>
        <p:nvPicPr>
          <p:cNvPr id="22" name="Grafik 21">
            <a:extLst>
              <a:ext uri="{FF2B5EF4-FFF2-40B4-BE49-F238E27FC236}">
                <a16:creationId xmlns:a16="http://schemas.microsoft.com/office/drawing/2014/main" id="{55A59640-23D4-4DB7-85AD-26CE171FC95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7605" y="3504259"/>
            <a:ext cx="3829247" cy="2463927"/>
          </a:xfrm>
          <a:prstGeom prst="rect">
            <a:avLst/>
          </a:prstGeom>
        </p:spPr>
      </p:pic>
      <p:sp>
        <p:nvSpPr>
          <p:cNvPr id="24" name="Rechteck 23">
            <a:extLst>
              <a:ext uri="{FF2B5EF4-FFF2-40B4-BE49-F238E27FC236}">
                <a16:creationId xmlns:a16="http://schemas.microsoft.com/office/drawing/2014/main" id="{38B6A59C-71D3-4A83-AF70-19EE387E03AB}"/>
              </a:ext>
            </a:extLst>
          </p:cNvPr>
          <p:cNvSpPr/>
          <p:nvPr/>
        </p:nvSpPr>
        <p:spPr>
          <a:xfrm>
            <a:off x="1505255" y="2938784"/>
            <a:ext cx="1026000" cy="1428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564D59EF-72CD-471E-89B3-BAC83F1712AA}"/>
              </a:ext>
            </a:extLst>
          </p:cNvPr>
          <p:cNvSpPr/>
          <p:nvPr/>
        </p:nvSpPr>
        <p:spPr>
          <a:xfrm>
            <a:off x="1799186" y="3061695"/>
            <a:ext cx="864000" cy="1428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pic>
        <p:nvPicPr>
          <p:cNvPr id="28" name="Grafik 27">
            <a:extLst>
              <a:ext uri="{FF2B5EF4-FFF2-40B4-BE49-F238E27FC236}">
                <a16:creationId xmlns:a16="http://schemas.microsoft.com/office/drawing/2014/main" id="{E93F5029-3CAF-41D0-B915-EEC183F6324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89024" y="3788647"/>
            <a:ext cx="3822896" cy="1136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743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Bildschirmpräsentation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Sarina Wunderlich</dc:creator>
  <cp:lastModifiedBy>Sarina Wunderlich</cp:lastModifiedBy>
  <cp:revision>9</cp:revision>
  <dcterms:created xsi:type="dcterms:W3CDTF">2020-08-13T11:01:29Z</dcterms:created>
  <dcterms:modified xsi:type="dcterms:W3CDTF">2020-08-15T07:29:50Z</dcterms:modified>
</cp:coreProperties>
</file>