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3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63" d="100"/>
          <a:sy n="63" d="100"/>
        </p:scale>
        <p:origin x="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45C083-00FA-490D-A7BC-60F89F1776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310CE0F-66D2-414F-8AD1-86E8B5C24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4040F7-9A52-4938-ABB0-EF710738C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436-9927-4577-9E30-201BA4BF0F5A}" type="datetimeFigureOut">
              <a:rPr lang="de-DE" smtClean="0"/>
              <a:t>05.11.2020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F0801D-FCC8-45C0-B34D-6C62E4740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1C985-E96A-4EF1-BF6E-418AE6F25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BF98-6713-4B86-AB4E-B570A18C78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4341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673D3-8E19-4410-AD88-8170AD282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8AE67A-2F92-48F0-A5B2-876FAFBD4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34C394-1520-4F42-93E8-012FA38C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436-9927-4577-9E30-201BA4BF0F5A}" type="datetimeFigureOut">
              <a:rPr lang="de-DE" smtClean="0"/>
              <a:t>05.11.2020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ED9C88-FFBF-4172-B28E-E603403BB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B30AFA-32D9-4071-8E75-B955DF0F0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BF98-6713-4B86-AB4E-B570A18C78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802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8BE7901-A233-4F78-AB94-C705B8AC51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23D7785-85EF-4D9A-89B8-96A4A6377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B22769-0013-492C-A7E5-1E598B483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436-9927-4577-9E30-201BA4BF0F5A}" type="datetimeFigureOut">
              <a:rPr lang="de-DE" smtClean="0"/>
              <a:t>05.11.2020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3DDF5D-1FF8-4FF0-9D50-B40FDAAA8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6A6858-1F99-41DF-A856-4E8408815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BF98-6713-4B86-AB4E-B570A18C78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3793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de-DE" dirty="0"/>
              <a:t>Titelmasterformat durch Klicken </a:t>
            </a:r>
            <a:r>
              <a:rPr lang="de-DE" dirty="0" err="1"/>
              <a:t>barbeiten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285750"/>
          </a:xfrm>
        </p:spPr>
        <p:txBody>
          <a:bodyPr/>
          <a:lstStyle>
            <a:lvl1pPr>
              <a:buNone/>
              <a:defRPr sz="1400">
                <a:solidFill>
                  <a:srgbClr val="797600"/>
                </a:solidFill>
              </a:defRPr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6634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F1087D-5084-4F6D-994F-105DF0A79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EE9C6A-8CEB-40CE-89FE-EC2DF27C1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D513DE-D088-457D-9B74-D57528C49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436-9927-4577-9E30-201BA4BF0F5A}" type="datetimeFigureOut">
              <a:rPr lang="de-DE" smtClean="0"/>
              <a:t>05.11.2020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DAFD1A-0FD5-44F4-A79E-216CEF967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50ED96-A780-47A8-AD2E-1A9700E1C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BF98-6713-4B86-AB4E-B570A18C78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576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A79DFF-CB3C-4EEE-B044-092A37C30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C24AA31-7BB4-452A-AE42-2914961A5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99BC73-1E83-4D6D-AA21-AA1C8ED06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436-9927-4577-9E30-201BA4BF0F5A}" type="datetimeFigureOut">
              <a:rPr lang="de-DE" smtClean="0"/>
              <a:t>05.11.2020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503CB5-A16E-47C8-A81A-F0AFE8844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3048AF-253D-431C-8089-777233BF0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BF98-6713-4B86-AB4E-B570A18C78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414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2D4870-A7BE-4956-923F-0A9F9C26D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3070AF-333D-4259-8606-4BE359774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0EBAE43-C19D-469B-BF06-FA4351245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0E689AD-85C6-43DE-AAD1-0BE926F98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436-9927-4577-9E30-201BA4BF0F5A}" type="datetimeFigureOut">
              <a:rPr lang="de-DE" smtClean="0"/>
              <a:t>05.11.2020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B84C99F-1F58-4C11-BBA4-7E4E69F76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214C42A-D97D-486E-BE01-D6BF951E1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BF98-6713-4B86-AB4E-B570A18C78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86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21705C-653D-41A8-927A-D8B597DB5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8C0029-104E-4838-B9A6-B03F4E452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FDC0853-C15F-45B9-B13C-3510692BC5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D8C68EC-B4B5-4072-B6EA-8548DEF10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0BDE9C1-6A11-4069-BA6B-5D385A1E2B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028DECA-D8C9-4009-B442-34DFF34ED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436-9927-4577-9E30-201BA4BF0F5A}" type="datetimeFigureOut">
              <a:rPr lang="de-DE" smtClean="0"/>
              <a:t>05.11.2020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DADEFDA-7612-4589-A94D-1C0603CCC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31CD8E8-D33F-42A9-872C-349B0E28F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BF98-6713-4B86-AB4E-B570A18C78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5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A571E4-3DB9-4DC0-8903-7E8B63A00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EF0F227-EC0F-4F9A-ACF7-661D2F7BB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436-9927-4577-9E30-201BA4BF0F5A}" type="datetimeFigureOut">
              <a:rPr lang="de-DE" smtClean="0"/>
              <a:t>05.11.2020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D7FA84B-4B7F-40A5-9034-379EEF49A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9884FD3-E47E-4E6E-8CFE-C3111961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BF98-6713-4B86-AB4E-B570A18C78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50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A74EBB5-C475-4EC8-8BD6-C66316AFC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436-9927-4577-9E30-201BA4BF0F5A}" type="datetimeFigureOut">
              <a:rPr lang="de-DE" smtClean="0"/>
              <a:t>05.11.2020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BBF52F5-4249-4FB1-B288-6A33C2A29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4F5F69E-33A5-492E-B674-5D1829896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BF98-6713-4B86-AB4E-B570A18C78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231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E12A0C-F37C-4107-BC58-5FE0222F2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CBCBB9-3C65-4922-89BA-7D9DD7056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924622F-3BEB-4F27-B22F-6098FEAC0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2D91DF-0EA0-4536-9F7A-2B2C0A18D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436-9927-4577-9E30-201BA4BF0F5A}" type="datetimeFigureOut">
              <a:rPr lang="de-DE" smtClean="0"/>
              <a:t>05.11.2020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A68E931-CB01-4EB0-8762-6333A1646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2FF05C9-516C-470C-9C18-52C5C46B7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BF98-6713-4B86-AB4E-B570A18C78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4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0A5AE5-46AC-4206-ABC1-2CCA108AB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2E0CD70-F0C0-4E3C-96F4-51EF930735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45C4CD8-D46E-4F08-AC00-DD55AE3D3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9D04ABD-4CF4-451F-B538-C49CD08D5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436-9927-4577-9E30-201BA4BF0F5A}" type="datetimeFigureOut">
              <a:rPr lang="de-DE" smtClean="0"/>
              <a:t>05.11.2020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C4B6ABC-0DFE-4CAE-BEDC-B39B4772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48D2A5-6DB2-4D59-87AD-D7685FF2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BF98-6713-4B86-AB4E-B570A18C78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9187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29F4387-000C-4A03-ACC3-3495BC2F6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CE7A1B-5AE8-4E9A-8D71-27262952B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A6BA2D-010F-41E7-BE12-B8112355F5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46436-9927-4577-9E30-201BA4BF0F5A}" type="datetimeFigureOut">
              <a:rPr lang="de-DE" smtClean="0"/>
              <a:t>05.11.2020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21F835-9D24-4971-9B11-7730FE7D4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35C545-F39A-43E6-B7BA-0E663643D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CBF98-6713-4B86-AB4E-B570A18C78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252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401" name="Gruppieren 59400">
            <a:extLst>
              <a:ext uri="{FF2B5EF4-FFF2-40B4-BE49-F238E27FC236}">
                <a16:creationId xmlns:a16="http://schemas.microsoft.com/office/drawing/2014/main" id="{30C33878-8B3D-4455-B923-D5DEE9B45C4D}"/>
              </a:ext>
            </a:extLst>
          </p:cNvPr>
          <p:cNvGrpSpPr/>
          <p:nvPr/>
        </p:nvGrpSpPr>
        <p:grpSpPr>
          <a:xfrm>
            <a:off x="1271464" y="980728"/>
            <a:ext cx="9649072" cy="5472608"/>
            <a:chOff x="1271464" y="980728"/>
            <a:chExt cx="9649072" cy="5472608"/>
          </a:xfrm>
        </p:grpSpPr>
        <p:sp>
          <p:nvSpPr>
            <p:cNvPr id="3" name="Rechteck 2"/>
            <p:cNvSpPr/>
            <p:nvPr/>
          </p:nvSpPr>
          <p:spPr>
            <a:xfrm>
              <a:off x="1271464" y="980728"/>
              <a:ext cx="9649072" cy="5472608"/>
            </a:xfrm>
            <a:prstGeom prst="rect">
              <a:avLst/>
            </a:prstGeom>
            <a:gradFill flip="none" rotWithShape="1">
              <a:gsLst>
                <a:gs pos="48000">
                  <a:schemeClr val="accent1">
                    <a:lumMod val="60000"/>
                    <a:lumOff val="40000"/>
                  </a:schemeClr>
                </a:gs>
                <a:gs pos="100000">
                  <a:srgbClr val="92D050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099" name="Picture 3" descr="C:\Documents and Settings\swunderlich\Local Settings\Temporary Internet Files\Content.IE5\LP8VKLSY\MC900441793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9536" y="2733898"/>
              <a:ext cx="3706366" cy="37063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0" name="Picture 4" descr="C:\Documents and Settings\swunderlich\Local Settings\Temporary Internet Files\Content.IE5\CS5IMR4X\MC900441793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0364" y="2617220"/>
              <a:ext cx="3836116" cy="3836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5" descr="C:\Documents and Settings\swunderlich\Local Settings\Temporary Internet Files\Content.IE5\CS5IMR4X\MC900441793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3502" y="3710136"/>
              <a:ext cx="2743200" cy="2743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5" descr="C:\Documents and Settings\swunderlich\Local Settings\Temporary Internet Files\Content.IE5\CS5IMR4X\MC900441793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1464" y="3697064"/>
              <a:ext cx="2743200" cy="2743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Wolke 4"/>
            <p:cNvSpPr/>
            <p:nvPr/>
          </p:nvSpPr>
          <p:spPr>
            <a:xfrm>
              <a:off x="6429384" y="1310288"/>
              <a:ext cx="2088232" cy="1152128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Wolke 12">
              <a:extLst>
                <a:ext uri="{FF2B5EF4-FFF2-40B4-BE49-F238E27FC236}">
                  <a16:creationId xmlns:a16="http://schemas.microsoft.com/office/drawing/2014/main" id="{3907966E-4D82-4859-B738-5534F2ED621B}"/>
                </a:ext>
              </a:extLst>
            </p:cNvPr>
            <p:cNvSpPr/>
            <p:nvPr/>
          </p:nvSpPr>
          <p:spPr>
            <a:xfrm>
              <a:off x="7983864" y="1117603"/>
              <a:ext cx="2088232" cy="1152128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Wolke 13">
              <a:extLst>
                <a:ext uri="{FF2B5EF4-FFF2-40B4-BE49-F238E27FC236}">
                  <a16:creationId xmlns:a16="http://schemas.microsoft.com/office/drawing/2014/main" id="{5943471D-BC1E-4CD6-A956-31016E27BA99}"/>
                </a:ext>
              </a:extLst>
            </p:cNvPr>
            <p:cNvSpPr/>
            <p:nvPr/>
          </p:nvSpPr>
          <p:spPr>
            <a:xfrm>
              <a:off x="8427962" y="1725271"/>
              <a:ext cx="2088232" cy="1152128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0B0F5EC2-3D77-4DAE-818E-AFD7B8F1F332}"/>
                </a:ext>
              </a:extLst>
            </p:cNvPr>
            <p:cNvCxnSpPr>
              <a:cxnSpLocks/>
            </p:cNvCxnSpPr>
            <p:nvPr/>
          </p:nvCxnSpPr>
          <p:spPr>
            <a:xfrm>
              <a:off x="4833814" y="2184400"/>
              <a:ext cx="1191228" cy="2966149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mit Pfeil 40">
              <a:extLst>
                <a:ext uri="{FF2B5EF4-FFF2-40B4-BE49-F238E27FC236}">
                  <a16:creationId xmlns:a16="http://schemas.microsoft.com/office/drawing/2014/main" id="{7A306BCD-4556-498C-BF27-E208951224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14746" y="1310288"/>
              <a:ext cx="753168" cy="422119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mit Pfeil 42">
              <a:extLst>
                <a:ext uri="{FF2B5EF4-FFF2-40B4-BE49-F238E27FC236}">
                  <a16:creationId xmlns:a16="http://schemas.microsoft.com/office/drawing/2014/main" id="{20BDF255-4FE7-4F3E-BE44-52FB1AFD15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14746" y="1792297"/>
              <a:ext cx="1836633" cy="94056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mit Pfeil 52">
              <a:extLst>
                <a:ext uri="{FF2B5EF4-FFF2-40B4-BE49-F238E27FC236}">
                  <a16:creationId xmlns:a16="http://schemas.microsoft.com/office/drawing/2014/main" id="{F1E11186-50A4-4D7C-8DD1-9DF6466793E9}"/>
                </a:ext>
              </a:extLst>
            </p:cNvPr>
            <p:cNvCxnSpPr>
              <a:cxnSpLocks/>
            </p:cNvCxnSpPr>
            <p:nvPr/>
          </p:nvCxnSpPr>
          <p:spPr>
            <a:xfrm>
              <a:off x="5985286" y="1355241"/>
              <a:ext cx="84373" cy="3795308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mit Pfeil 53">
              <a:extLst>
                <a:ext uri="{FF2B5EF4-FFF2-40B4-BE49-F238E27FC236}">
                  <a16:creationId xmlns:a16="http://schemas.microsoft.com/office/drawing/2014/main" id="{A99603CD-88A1-40CD-9B0E-5147C0CD798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52287" y="1810285"/>
              <a:ext cx="937793" cy="3472915"/>
            </a:xfrm>
            <a:prstGeom prst="straightConnector1">
              <a:avLst/>
            </a:prstGeom>
            <a:ln w="28575">
              <a:solidFill>
                <a:schemeClr val="bg1">
                  <a:lumMod val="9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mit Pfeil 54">
              <a:extLst>
                <a:ext uri="{FF2B5EF4-FFF2-40B4-BE49-F238E27FC236}">
                  <a16:creationId xmlns:a16="http://schemas.microsoft.com/office/drawing/2014/main" id="{315C01F9-780C-4333-865B-FAB2D7A3E680}"/>
                </a:ext>
              </a:extLst>
            </p:cNvPr>
            <p:cNvCxnSpPr>
              <a:cxnSpLocks/>
            </p:cNvCxnSpPr>
            <p:nvPr/>
          </p:nvCxnSpPr>
          <p:spPr>
            <a:xfrm>
              <a:off x="4614405" y="2184400"/>
              <a:ext cx="629076" cy="2402681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mit Pfeil 55">
              <a:extLst>
                <a:ext uri="{FF2B5EF4-FFF2-40B4-BE49-F238E27FC236}">
                  <a16:creationId xmlns:a16="http://schemas.microsoft.com/office/drawing/2014/main" id="{30223342-4035-48F0-AA50-B98AF1F43B54}"/>
                </a:ext>
              </a:extLst>
            </p:cNvPr>
            <p:cNvCxnSpPr>
              <a:cxnSpLocks/>
            </p:cNvCxnSpPr>
            <p:nvPr/>
          </p:nvCxnSpPr>
          <p:spPr>
            <a:xfrm>
              <a:off x="5243481" y="4587081"/>
              <a:ext cx="843550" cy="69486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mit Pfeil 57">
              <a:extLst>
                <a:ext uri="{FF2B5EF4-FFF2-40B4-BE49-F238E27FC236}">
                  <a16:creationId xmlns:a16="http://schemas.microsoft.com/office/drawing/2014/main" id="{3BDACA76-E07C-4F45-9A85-48EFD1EA7121}"/>
                </a:ext>
              </a:extLst>
            </p:cNvPr>
            <p:cNvCxnSpPr>
              <a:cxnSpLocks/>
            </p:cNvCxnSpPr>
            <p:nvPr/>
          </p:nvCxnSpPr>
          <p:spPr>
            <a:xfrm>
              <a:off x="5114829" y="2101702"/>
              <a:ext cx="2667022" cy="2288381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mit Pfeil 60">
              <a:extLst>
                <a:ext uri="{FF2B5EF4-FFF2-40B4-BE49-F238E27FC236}">
                  <a16:creationId xmlns:a16="http://schemas.microsoft.com/office/drawing/2014/main" id="{A0212954-B260-4A13-928A-861F24DBAFD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19235" y="4390083"/>
              <a:ext cx="1662616" cy="891858"/>
            </a:xfrm>
            <a:prstGeom prst="straightConnector1">
              <a:avLst/>
            </a:prstGeom>
            <a:ln w="28575">
              <a:solidFill>
                <a:srgbClr val="996633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101" name="Picture 5" descr="C:\Documents and Settings\swunderlich\Local Settings\Temporary Internet Files\Content.IE5\CS5IMR4X\MC900441793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2702" y="3697064"/>
              <a:ext cx="2743200" cy="2743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2" name="Picture 6" descr="C:\Documents and Settings\swunderlich\Local Settings\Temporary Internet Files\Content.IE5\E05KNKBM\MC900438205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4665" y="1040618"/>
              <a:ext cx="1593524" cy="1596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95082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Sarina Wunderlich</dc:creator>
  <cp:lastModifiedBy>Sarina Wunderlich</cp:lastModifiedBy>
  <cp:revision>2</cp:revision>
  <dcterms:created xsi:type="dcterms:W3CDTF">2020-11-05T12:26:24Z</dcterms:created>
  <dcterms:modified xsi:type="dcterms:W3CDTF">2020-11-05T12:32:56Z</dcterms:modified>
</cp:coreProperties>
</file>