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>
        <p:scale>
          <a:sx n="75" d="100"/>
          <a:sy n="75" d="100"/>
        </p:scale>
        <p:origin x="11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F8B7C-9DE9-4755-9F79-87028022E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112C7D-B57F-4A30-B79A-FABABD9FA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AC60E1-E1D6-45D2-B8FF-BB91720A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3B7FAA-8659-4D1A-A0BC-91BC48C1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50170E-0B29-424D-AD37-C7B99EC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8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C5EF9-5BBC-4AA5-A537-18B67C82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34B87C-0F26-492C-AE25-B152CFDB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30FA4D-85C8-46D2-B2F0-A8049178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6079BD-FAD0-4C83-9A7C-80A98C21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CF25C-69BE-4C4C-9E0F-FB3F63EA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4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E3062F-6163-4BC9-A2EA-875024F10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93D0F5-5BA4-4C25-BC99-2C2105C0B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698B70-11D7-4F5E-AF18-0A4F0C0A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EAEE7D-DDDE-4574-830B-16D6802E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642F2-EF68-4422-A7B5-44518CD4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1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B9F12-7A11-4D10-8359-B2467EF7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C503F-C7B2-45B2-999A-58484C0CA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E2B6FA-B547-4565-9C3B-C7B36D87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06B4C8-CC7B-4AA5-9871-F4069CEF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25F6A-74FE-4BAE-B170-DCA81736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99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1BD78-8AED-449A-A5CA-E0EA4B02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E2F649-E894-4C01-B147-BE10957B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58610-D1E2-4F0A-8649-BAB67B49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73189-30BD-4571-BC70-34BF342D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2FEBBB-4F86-4723-B580-2EBBF629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1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8577F-C977-44AF-9C8A-FF907854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FE1C8-FDC2-4962-A457-3029B3F05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47A9A3-29A8-40C8-B6B7-9CB8649B0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B2669-2D24-4FF6-97C0-7CE3700C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D7E160-B4DE-44D9-9FAA-2832E277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5F02B6-00C5-4A24-B756-F87C83AC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14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1EC11-F31E-48B5-8571-5C0348CE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CE4163-F6AC-4056-80E3-6F2354CCE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4A2989-5526-46FD-BC7A-5EB763951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19CC96-7194-47DE-ACC6-7616BE55E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DB73E2-655F-45BB-AD5A-AA93B161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8309DE-7CF9-4666-80EA-1B17DE6F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E5C155-D15B-404A-9C7B-002115BA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5C4959-D6B8-4AC8-8AD7-D73587C9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68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2DB0B-8E1C-4F76-BDA6-AEB77B4D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538998-59C5-4AA9-8A07-61F54CBB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D31C79-36CC-450F-A440-7E29E1F7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721087-70C7-4A15-91EB-C24CBFF1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40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1E5436-8D40-4A9E-9EF1-3922E4F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3B2B32-314C-4B49-8B23-A5396A68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F4E0F-55AA-4B7C-ACA9-B10E472C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40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BC89B-C14A-458A-AD15-452988A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FA2121-91AB-4AFB-BBD3-246737C9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56D418-B8D2-4C4A-9FFE-C8AFBB604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E6C7C6-0CD9-489E-9AB9-03E57B34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D8D07D-F54C-44EE-B6BF-5A232373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573816-22AA-40C2-AFFF-67C61C5E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77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85DCA-8E93-412F-B44F-18B1370D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2B9E63-1F08-438C-9144-9AEDA5ABB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EB88-FD4A-4656-9CDB-0905F0A81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CEAA76-9E4B-4694-A644-8E34F1A0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DBA7CE-533C-45F3-B30F-FEBCDB9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67B6B-0D01-419E-B5EF-B505F60E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5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172FFF-CD74-4FAE-BC9E-904715C1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858CD7-1BFE-4EB0-9528-2A10C0416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60BAC-FA76-48F7-9261-CD01B077F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7C8A5-1FA6-4F93-8B96-D621ADA6FEC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54BE6-6E31-4360-BFA7-CB8AE77F9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06A9C-A035-4770-B10E-55674E9D8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EE5D-895E-4E11-AAE3-13019EE8A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1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C740456-4DFB-42D8-ACF2-EDFD70F32C21}"/>
              </a:ext>
            </a:extLst>
          </p:cNvPr>
          <p:cNvGrpSpPr/>
          <p:nvPr/>
        </p:nvGrpSpPr>
        <p:grpSpPr>
          <a:xfrm>
            <a:off x="0" y="1700221"/>
            <a:ext cx="12192000" cy="2786062"/>
            <a:chOff x="1469877" y="1524000"/>
            <a:chExt cx="9588382" cy="3355649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56C9144-A930-4153-A859-CB00FE075A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" r="2639" b="11925"/>
            <a:stretch/>
          </p:blipFill>
          <p:spPr bwMode="auto">
            <a:xfrm>
              <a:off x="1469877" y="1524000"/>
              <a:ext cx="9588382" cy="335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EEA144A-15C3-47C7-8EA7-6C4237316912}"/>
                </a:ext>
              </a:extLst>
            </p:cNvPr>
            <p:cNvSpPr/>
            <p:nvPr/>
          </p:nvSpPr>
          <p:spPr>
            <a:xfrm>
              <a:off x="1481290" y="4502150"/>
              <a:ext cx="80010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6395103-59F1-4B09-98F3-89FBEDB0AFBE}"/>
                </a:ext>
              </a:extLst>
            </p:cNvPr>
            <p:cNvSpPr/>
            <p:nvPr/>
          </p:nvSpPr>
          <p:spPr>
            <a:xfrm>
              <a:off x="1749765" y="4502150"/>
              <a:ext cx="595785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5964781-1469-431F-9155-DAB0BE579C69}"/>
                </a:ext>
              </a:extLst>
            </p:cNvPr>
            <p:cNvSpPr/>
            <p:nvPr/>
          </p:nvSpPr>
          <p:spPr>
            <a:xfrm>
              <a:off x="6824810" y="1721287"/>
              <a:ext cx="2449360" cy="194823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84F8BDF-233D-420D-A512-684E498F845A}"/>
                </a:ext>
              </a:extLst>
            </p:cNvPr>
            <p:cNvSpPr/>
            <p:nvPr/>
          </p:nvSpPr>
          <p:spPr>
            <a:xfrm>
              <a:off x="6679594" y="1749859"/>
              <a:ext cx="230794" cy="1080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48D468F7-0E1B-48D2-ABE3-43CC79B26032}"/>
              </a:ext>
            </a:extLst>
          </p:cNvPr>
          <p:cNvSpPr txBox="1"/>
          <p:nvPr/>
        </p:nvSpPr>
        <p:spPr>
          <a:xfrm>
            <a:off x="458239" y="1506659"/>
            <a:ext cx="112755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0" b="1" cap="small" spc="300" dirty="0">
                <a:latin typeface="Aharoni" panose="02010803020104030203" pitchFamily="2" charset="-79"/>
                <a:cs typeface="Aharoni" panose="02010803020104030203" pitchFamily="2" charset="-79"/>
              </a:rPr>
              <a:t>Licht im Terrarium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0192D00-2F36-4110-83AA-D66D7C4F7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1532" r="9113" b="13790"/>
          <a:stretch/>
        </p:blipFill>
        <p:spPr>
          <a:xfrm>
            <a:off x="10071327" y="2727549"/>
            <a:ext cx="1840407" cy="1602935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BDAA2F7-1CAB-4DB9-BDC3-C6B360CBE5F8}"/>
              </a:ext>
            </a:extLst>
          </p:cNvPr>
          <p:cNvGrpSpPr>
            <a:grpSpLocks noChangeAspect="1"/>
          </p:cNvGrpSpPr>
          <p:nvPr/>
        </p:nvGrpSpPr>
        <p:grpSpPr>
          <a:xfrm>
            <a:off x="36835" y="2249019"/>
            <a:ext cx="899281" cy="2237264"/>
            <a:chOff x="321698" y="803857"/>
            <a:chExt cx="1840408" cy="4578634"/>
          </a:xfrm>
        </p:grpSpPr>
        <p:pic>
          <p:nvPicPr>
            <p:cNvPr id="13" name="Grafik 1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E71B82D-9277-496C-AA32-BFC99C611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3" t="14415" r="29063" b="16110"/>
            <a:stretch/>
          </p:blipFill>
          <p:spPr>
            <a:xfrm>
              <a:off x="321698" y="1416257"/>
              <a:ext cx="1840408" cy="3966234"/>
            </a:xfrm>
            <a:prstGeom prst="rect">
              <a:avLst/>
            </a:prstGeom>
          </p:spPr>
        </p:pic>
        <p:pic>
          <p:nvPicPr>
            <p:cNvPr id="16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EE264ED-DEF7-4C1E-B7A6-1A55FB68D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5" t="3688" r="39359" b="16110"/>
            <a:stretch/>
          </p:blipFill>
          <p:spPr>
            <a:xfrm>
              <a:off x="980443" y="803857"/>
              <a:ext cx="546108" cy="4578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58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AECDC66-A74B-457A-BB2C-6235AD117277}"/>
              </a:ext>
            </a:extLst>
          </p:cNvPr>
          <p:cNvGrpSpPr/>
          <p:nvPr/>
        </p:nvGrpSpPr>
        <p:grpSpPr>
          <a:xfrm>
            <a:off x="1828800" y="2419359"/>
            <a:ext cx="7772400" cy="2786062"/>
            <a:chOff x="1469877" y="1524000"/>
            <a:chExt cx="9588382" cy="33556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80528B-8DD1-43B5-9029-44586C39AF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" r="2639" b="11925"/>
            <a:stretch/>
          </p:blipFill>
          <p:spPr bwMode="auto">
            <a:xfrm>
              <a:off x="1469877" y="1524000"/>
              <a:ext cx="9588382" cy="335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7CBA49D-913B-41A2-BD4A-175388370F33}"/>
                </a:ext>
              </a:extLst>
            </p:cNvPr>
            <p:cNvSpPr/>
            <p:nvPr/>
          </p:nvSpPr>
          <p:spPr>
            <a:xfrm>
              <a:off x="1481290" y="4502150"/>
              <a:ext cx="80010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1DC819C-B9BF-4557-8EC5-394D3BAC7D10}"/>
                </a:ext>
              </a:extLst>
            </p:cNvPr>
            <p:cNvSpPr/>
            <p:nvPr/>
          </p:nvSpPr>
          <p:spPr>
            <a:xfrm>
              <a:off x="1749765" y="4502150"/>
              <a:ext cx="595785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E53D614-9F95-422F-96CF-10D392857C81}"/>
                </a:ext>
              </a:extLst>
            </p:cNvPr>
            <p:cNvSpPr/>
            <p:nvPr/>
          </p:nvSpPr>
          <p:spPr>
            <a:xfrm>
              <a:off x="6824810" y="1721287"/>
              <a:ext cx="2449360" cy="194823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23E78D0-177C-4716-BEFE-03074106D3ED}"/>
                </a:ext>
              </a:extLst>
            </p:cNvPr>
            <p:cNvSpPr/>
            <p:nvPr/>
          </p:nvSpPr>
          <p:spPr>
            <a:xfrm>
              <a:off x="6679594" y="1749859"/>
              <a:ext cx="230794" cy="1080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B1E702AF-77FC-4129-89A3-48CBA5C04435}"/>
              </a:ext>
            </a:extLst>
          </p:cNvPr>
          <p:cNvSpPr txBox="1"/>
          <p:nvPr/>
        </p:nvSpPr>
        <p:spPr>
          <a:xfrm>
            <a:off x="1655395" y="2258602"/>
            <a:ext cx="81192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0" b="1" cap="small" spc="300" dirty="0">
                <a:latin typeface="Aharoni" panose="02010803020104030203" pitchFamily="2" charset="-79"/>
                <a:cs typeface="Aharoni" panose="02010803020104030203" pitchFamily="2" charset="-79"/>
              </a:rPr>
              <a:t>Licht im Terrarium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2CA7C11-BC19-4F61-9084-EC21BBF61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1532" r="9113" b="13790"/>
          <a:stretch/>
        </p:blipFill>
        <p:spPr>
          <a:xfrm>
            <a:off x="7551964" y="3240278"/>
            <a:ext cx="1840407" cy="1602935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D507653-CB32-4406-992B-D5AC4D2152A1}"/>
              </a:ext>
            </a:extLst>
          </p:cNvPr>
          <p:cNvGrpSpPr>
            <a:grpSpLocks noChangeAspect="1"/>
          </p:cNvGrpSpPr>
          <p:nvPr/>
        </p:nvGrpSpPr>
        <p:grpSpPr>
          <a:xfrm>
            <a:off x="2036976" y="2923114"/>
            <a:ext cx="899281" cy="2237264"/>
            <a:chOff x="321698" y="803857"/>
            <a:chExt cx="1840408" cy="4578634"/>
          </a:xfrm>
        </p:grpSpPr>
        <p:pic>
          <p:nvPicPr>
            <p:cNvPr id="13" name="Grafik 1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E305D21D-34B7-4941-9D9C-C6F6B2B3D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3" t="14415" r="29063" b="16110"/>
            <a:stretch/>
          </p:blipFill>
          <p:spPr>
            <a:xfrm>
              <a:off x="321698" y="1416257"/>
              <a:ext cx="1840408" cy="3966234"/>
            </a:xfrm>
            <a:prstGeom prst="rect">
              <a:avLst/>
            </a:prstGeom>
          </p:spPr>
        </p:pic>
        <p:pic>
          <p:nvPicPr>
            <p:cNvPr id="14" name="Grafik 1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F910B33-7A93-4F02-A679-BA811A081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5" t="3688" r="39359" b="16110"/>
            <a:stretch/>
          </p:blipFill>
          <p:spPr>
            <a:xfrm>
              <a:off x="980443" y="803857"/>
              <a:ext cx="546108" cy="4578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434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AECDC66-A74B-457A-BB2C-6235AD117277}"/>
              </a:ext>
            </a:extLst>
          </p:cNvPr>
          <p:cNvGrpSpPr/>
          <p:nvPr/>
        </p:nvGrpSpPr>
        <p:grpSpPr>
          <a:xfrm>
            <a:off x="1689554" y="370490"/>
            <a:ext cx="7772400" cy="5525814"/>
            <a:chOff x="1469877" y="1524000"/>
            <a:chExt cx="9588382" cy="33556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80528B-8DD1-43B5-9029-44586C39AF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" r="2639" b="11925"/>
            <a:stretch/>
          </p:blipFill>
          <p:spPr bwMode="auto">
            <a:xfrm>
              <a:off x="1469877" y="1524000"/>
              <a:ext cx="9588382" cy="335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7CBA49D-913B-41A2-BD4A-175388370F33}"/>
                </a:ext>
              </a:extLst>
            </p:cNvPr>
            <p:cNvSpPr/>
            <p:nvPr/>
          </p:nvSpPr>
          <p:spPr>
            <a:xfrm>
              <a:off x="1481290" y="4502150"/>
              <a:ext cx="80010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1DC819C-B9BF-4557-8EC5-394D3BAC7D10}"/>
                </a:ext>
              </a:extLst>
            </p:cNvPr>
            <p:cNvSpPr/>
            <p:nvPr/>
          </p:nvSpPr>
          <p:spPr>
            <a:xfrm>
              <a:off x="1749765" y="4502150"/>
              <a:ext cx="595785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E53D614-9F95-422F-96CF-10D392857C81}"/>
                </a:ext>
              </a:extLst>
            </p:cNvPr>
            <p:cNvSpPr/>
            <p:nvPr/>
          </p:nvSpPr>
          <p:spPr>
            <a:xfrm>
              <a:off x="6824810" y="1721287"/>
              <a:ext cx="2449360" cy="194823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23E78D0-177C-4716-BEFE-03074106D3ED}"/>
                </a:ext>
              </a:extLst>
            </p:cNvPr>
            <p:cNvSpPr/>
            <p:nvPr/>
          </p:nvSpPr>
          <p:spPr>
            <a:xfrm>
              <a:off x="6679594" y="1749859"/>
              <a:ext cx="230794" cy="1080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B1E702AF-77FC-4129-89A3-48CBA5C04435}"/>
              </a:ext>
            </a:extLst>
          </p:cNvPr>
          <p:cNvSpPr txBox="1"/>
          <p:nvPr/>
        </p:nvSpPr>
        <p:spPr>
          <a:xfrm>
            <a:off x="1267524" y="234939"/>
            <a:ext cx="854048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0" b="1" cap="small" spc="300" dirty="0">
                <a:latin typeface="Aharoni" panose="02010803020104030203" pitchFamily="2" charset="-79"/>
                <a:cs typeface="Aharoni" panose="02010803020104030203" pitchFamily="2" charset="-79"/>
              </a:rPr>
              <a:t>Licht im</a:t>
            </a:r>
          </a:p>
          <a:p>
            <a:pPr algn="ctr"/>
            <a:r>
              <a:rPr lang="de-DE" sz="14000" b="1" cap="small" spc="300" dirty="0">
                <a:latin typeface="Aharoni" panose="02010803020104030203" pitchFamily="2" charset="-79"/>
                <a:cs typeface="Aharoni" panose="02010803020104030203" pitchFamily="2" charset="-79"/>
              </a:rPr>
              <a:t>Terrarium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2CA7C11-BC19-4F61-9084-EC21BBF61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1532" r="9113" b="13790"/>
          <a:stretch/>
        </p:blipFill>
        <p:spPr>
          <a:xfrm>
            <a:off x="7402174" y="3846163"/>
            <a:ext cx="1840407" cy="1602935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D507653-CB32-4406-992B-D5AC4D2152A1}"/>
              </a:ext>
            </a:extLst>
          </p:cNvPr>
          <p:cNvGrpSpPr>
            <a:grpSpLocks noChangeAspect="1"/>
          </p:cNvGrpSpPr>
          <p:nvPr/>
        </p:nvGrpSpPr>
        <p:grpSpPr>
          <a:xfrm>
            <a:off x="1830765" y="3507955"/>
            <a:ext cx="899281" cy="2237264"/>
            <a:chOff x="321698" y="803857"/>
            <a:chExt cx="1840408" cy="4578634"/>
          </a:xfrm>
        </p:grpSpPr>
        <p:pic>
          <p:nvPicPr>
            <p:cNvPr id="13" name="Grafik 1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E305D21D-34B7-4941-9D9C-C6F6B2B3D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3" t="14415" r="29063" b="16110"/>
            <a:stretch/>
          </p:blipFill>
          <p:spPr>
            <a:xfrm>
              <a:off x="321698" y="1416257"/>
              <a:ext cx="1840408" cy="3966234"/>
            </a:xfrm>
            <a:prstGeom prst="rect">
              <a:avLst/>
            </a:prstGeom>
          </p:spPr>
        </p:pic>
        <p:pic>
          <p:nvPicPr>
            <p:cNvPr id="14" name="Grafik 1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F910B33-7A93-4F02-A679-BA811A081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5" t="3688" r="39359" b="16110"/>
            <a:stretch/>
          </p:blipFill>
          <p:spPr>
            <a:xfrm>
              <a:off x="980443" y="803857"/>
              <a:ext cx="546108" cy="4578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35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Wunderlich, Sarina</dc:creator>
  <cp:lastModifiedBy>Sarina Wunderlich</cp:lastModifiedBy>
  <cp:revision>7</cp:revision>
  <dcterms:created xsi:type="dcterms:W3CDTF">2022-03-16T09:09:37Z</dcterms:created>
  <dcterms:modified xsi:type="dcterms:W3CDTF">2024-05-08T07:57:59Z</dcterms:modified>
</cp:coreProperties>
</file>