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1671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BC3B4-3D2F-4D3A-B5AC-6FD2344CA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090BC2-9E8A-435A-AE24-28A8992CA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3DA3A2-2E34-4D52-B111-88A817C5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3C34A5-EFBC-434F-AEB2-861AEA5B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9FD32-6B67-41EF-A180-341A1048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87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159AF-8404-4FBC-A731-FCD2133B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D5AF6F-1C20-450E-BBEE-BF4EC9124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419B8-ACB3-4896-812C-C03B21E71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9F4418-E369-4961-ADCA-E4DBB48F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571E55-A815-41D5-AB22-2CF97FD5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9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644F935-6691-4543-B8ED-DB2C9C180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D7184B-8D1D-40A8-91D3-4E240643A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70A00-7550-491D-BEA0-C1716F3A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CCDEEA-5FE3-40FA-A033-73CD788D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A4DF5D-8843-427A-88A6-266B451D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54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9C79D-7E71-45C5-B3F4-7C6D800F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C6145-D02B-473D-897D-B1C0E23D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8B4070-DDF1-4355-A347-3B833254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50960-AD8D-47E1-B501-708F16EC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D03283-F861-4412-87E6-5C916374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0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C1FD7-0F1D-4346-A62C-AEEDD340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4FCD7D-3F7B-4F7E-95B8-D582683D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0C5C26-6C3F-474F-9ADD-9D913E4F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BA4375-DE0B-4B2F-B80B-70873175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A88096-5B8F-4E29-9839-C2F450EA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88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4C3D0-B431-48C8-B442-B711A4F6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BE998-37AA-4C3B-A1D3-2FCF3D5ED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E37A3C-F51E-4E4C-9C30-6E5D58863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08B0AC-0230-46B1-BEC4-873F97BA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0EB5BB-1683-42C5-B2F0-3B4987B0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4B758C-63BB-4FA8-8A9A-9A46FA6C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40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84F14-B087-4CD9-9F10-37CCDC78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20FF27-44EC-4960-97BB-6C9094FC8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714C5C-94F4-4A33-8863-A52E4918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84BE4F-E235-4346-9854-640D0DC34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6D9498-B058-4432-BAB2-8C8BE52B0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485F755-1F3A-46D0-8930-BF701951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F92557A-CAF7-4B15-8FD6-D8A03C58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DE6AF3-5961-4335-A9C0-15B1E7E7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34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01882-C488-4E81-B037-79B5A0B4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537039-A109-4FDB-89AF-E7E8DB01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111B38-C3AA-4CD9-ADFE-BFE4F1C7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7EBB17-FF3D-4E1C-BD75-F46DEEBE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1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1CFEE5-5555-4555-A521-B687909B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33EEEA-FE25-4037-8C84-E67F3D6C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497951-C628-484E-A349-43EEBEA0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63364-152E-416F-81CC-600909ABA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3BA4EF-A49A-4CBB-BB25-D3F29AB8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450FC6-D583-4FB9-8855-F97911195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37D24A-024C-4277-8792-8FA7BB7C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185253-12D7-4CF0-92A2-CFDF35D3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F1C182-9E6F-4863-9EA9-147B07F0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46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D7DBB-1992-4642-AC8E-7D71A40C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E12752-8F13-40AE-A4C2-C07366FED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24A1A4-DF01-4214-8CA1-95F1377CF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1E141E-794D-4D90-8B11-73FC7DB5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40AE5B-2A36-4B49-89DB-FB779513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F3B922-E568-45D7-BB48-A4668B87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21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0AECC5-F7E9-4EE3-8677-0573B9187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5D858C-A55F-4A85-B8CC-00D2E0B88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07E4C-6714-4B29-821F-E5C8F8374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4C15-B764-42FD-BE0A-237145280280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3C63F6-7319-42B0-8ADE-0FACC0915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CAEA33-B7F8-4C64-BA0A-2A6675EC6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65BB-6C5D-4FCA-95B6-EF49C7F60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9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8332E26-5938-433F-B1DE-74BEAB2A0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66750"/>
            <a:ext cx="7924800" cy="55245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5149066-5F46-4E2E-BE13-7264289DD410}"/>
              </a:ext>
            </a:extLst>
          </p:cNvPr>
          <p:cNvSpPr txBox="1"/>
          <p:nvPr/>
        </p:nvSpPr>
        <p:spPr>
          <a:xfrm>
            <a:off x="2863849" y="424815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1</a:t>
            </a:r>
          </a:p>
          <a:p>
            <a:r>
              <a:rPr lang="de-DE" sz="1400" dirty="0"/>
              <a:t>Lampen 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D6FFDD5-CECF-4E47-946C-249481CCFAD5}"/>
              </a:ext>
            </a:extLst>
          </p:cNvPr>
          <p:cNvSpPr txBox="1"/>
          <p:nvPr/>
        </p:nvSpPr>
        <p:spPr>
          <a:xfrm>
            <a:off x="3727450" y="424815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1</a:t>
            </a:r>
          </a:p>
          <a:p>
            <a:r>
              <a:rPr lang="de-DE" sz="1400" dirty="0"/>
              <a:t>Lampen aus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4BEE25A1-4441-4D1E-969F-1BB1D6289A03}"/>
              </a:ext>
            </a:extLst>
          </p:cNvPr>
          <p:cNvCxnSpPr/>
          <p:nvPr/>
        </p:nvCxnSpPr>
        <p:spPr>
          <a:xfrm flipV="1">
            <a:off x="3358536" y="4051300"/>
            <a:ext cx="0" cy="196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9F8E1E8-9DED-4376-B30F-1C0204DC9CBD}"/>
              </a:ext>
            </a:extLst>
          </p:cNvPr>
          <p:cNvCxnSpPr>
            <a:cxnSpLocks/>
          </p:cNvCxnSpPr>
          <p:nvPr/>
        </p:nvCxnSpPr>
        <p:spPr>
          <a:xfrm flipV="1">
            <a:off x="3827822" y="2409826"/>
            <a:ext cx="0" cy="18827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6D8C599D-B42C-4F82-91DB-9126CF9F7DD9}"/>
              </a:ext>
            </a:extLst>
          </p:cNvPr>
          <p:cNvSpPr txBox="1"/>
          <p:nvPr/>
        </p:nvSpPr>
        <p:spPr>
          <a:xfrm>
            <a:off x="2782063" y="1488470"/>
            <a:ext cx="231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1: Halogen und LED: 42°C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6B2726B-3E9B-451D-A51A-8975C1B4EEB0}"/>
              </a:ext>
            </a:extLst>
          </p:cNvPr>
          <p:cNvSpPr txBox="1"/>
          <p:nvPr/>
        </p:nvSpPr>
        <p:spPr>
          <a:xfrm>
            <a:off x="4185413" y="2255936"/>
            <a:ext cx="1972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2: nur Halogen: 30°C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31AAC9A-E5C6-4952-A9C2-83FB1A890E9D}"/>
              </a:ext>
            </a:extLst>
          </p:cNvPr>
          <p:cNvSpPr txBox="1"/>
          <p:nvPr/>
        </p:nvSpPr>
        <p:spPr>
          <a:xfrm>
            <a:off x="5912613" y="2471836"/>
            <a:ext cx="1352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3: LED: 28°C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E489CD6-EF78-4B12-8DC7-5C41B079D2E4}"/>
              </a:ext>
            </a:extLst>
          </p:cNvPr>
          <p:cNvSpPr txBox="1"/>
          <p:nvPr/>
        </p:nvSpPr>
        <p:spPr>
          <a:xfrm>
            <a:off x="7398513" y="1545620"/>
            <a:ext cx="231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Tag 1: Halogen und LED: 42°C</a:t>
            </a:r>
          </a:p>
        </p:txBody>
      </p:sp>
    </p:spTree>
    <p:extLst>
      <p:ext uri="{BB962C8B-B14F-4D97-AF65-F5344CB8AC3E}">
        <p14:creationId xmlns:p14="http://schemas.microsoft.com/office/powerpoint/2010/main" val="18367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Wunderlich, Sarina</cp:lastModifiedBy>
  <cp:revision>2</cp:revision>
  <dcterms:created xsi:type="dcterms:W3CDTF">2021-04-23T06:56:48Z</dcterms:created>
  <dcterms:modified xsi:type="dcterms:W3CDTF">2021-04-23T07:13:16Z</dcterms:modified>
</cp:coreProperties>
</file>