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5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C554B-C2B7-409C-85FC-D96447C18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0403B4-14FB-4533-9925-5FE5983AE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9AC78B-E387-4488-86E3-B4CDF278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B5C6C0-720B-49C9-BB1D-755DF196B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5AF6D8-A5E8-4E28-878C-DA745AB1B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5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D6A1D-AA52-4E24-BE2C-16D9F7AE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CDB91D-57EB-4D72-A38E-B610A7667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FB7A8A-6957-4F09-A787-68855CFD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617ACF-8F72-4288-ACE5-02841575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A2AD9-109F-4D12-B956-CFFB090A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09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0C7F530-8CA8-4B39-A01C-1A05D7279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CEF59E-445F-4D0F-88CD-9E7B1E5E0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0308A7-5AD6-4760-B317-31EEFF72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B25E47-B3F9-49CD-B6B7-D37DA180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7CDC5B-B919-4683-8AAC-31DADDB1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82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354DB-380B-45FB-B8A5-29248C8A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7E1428-1794-40BF-90A4-6E564A996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FE1606-7460-41BA-8ACD-82FE3981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B9642-EB77-4565-9118-F3EEE597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8C9D78-3896-436C-8311-1E709766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81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25077-0FB6-44B5-87C2-F6D8DEA9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16EDA9-D5BA-4F64-B699-AD601FB9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D25CB7-1670-4015-BB26-AB5D422B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7CB11F-F556-4D98-BD1B-0F9C8B5FD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AB5DD8-35CF-4CC8-840F-EDC5FFCF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20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831F0-FF47-4B9B-B1AA-EBFDC47E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2824E-6DA7-4045-B9FF-0C033D3FA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A49F4F-E208-4590-8408-5D1E76307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631F52-FFF2-4501-B1A6-2037128B8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09D20A-C89E-4787-8E3E-A6BAC2A2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29E66D-9EB3-4901-B73F-E9EEA4E5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87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525DA-745A-440F-85EF-172EB47F6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B3426D-4B45-4492-8F0C-874C04C5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53723E-D23A-4F00-96F8-4E59A2C97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0660C7E-29CD-4984-A591-1365DAA55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E9AA92A-EDB9-43E1-9463-7491E30AA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CB0189C-3633-4581-A446-42413A23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A36F0AE-9B07-463B-8315-F90F1C2D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C318603-01E4-42D8-B360-1FEB5E11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04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947B5-7932-4C3E-BB8C-B2E941CE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406276-C312-426D-AAAD-6747CBA8A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9DBEFF-794B-48BD-8EA4-04109411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A2D190-6D4D-45D1-9FA3-285A061A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5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AC02861-3A29-4707-B5D1-38BEBDC3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0ABC67C-20FC-4946-A3F7-5F7A9D2E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6B866C-9DBA-417F-8A7C-AD17D12F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8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DFF55-4AEE-40D8-A209-CAF1F3FC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1D079A-C655-4F2C-8D94-2B45580CB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042421-5D53-4231-BFB9-5572524C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00CAC2-7E86-4895-B76E-58794C38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8AEEC0-4EBB-4DC0-94FE-06DBB666F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7D6EB4-0CEC-4ED0-BCA1-FB1B47EF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A639B5-D1C3-475D-8B9F-094DF76F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28B30DF-9A0F-43B7-B2DC-5F8F82DCC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E998B7-664A-4BF3-8F60-9F18259F6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46462C-FF0F-46E2-88A5-AF5FB6DA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659E08-E4FA-474C-AE59-59FA9AAF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189705-BC9F-4D91-B631-03A070CF6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80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C8F3C1-3195-4F33-A3FA-C8539487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4414FD-ABB2-4B41-9834-3687FCEC0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149D5-EFA1-4ECA-8BA3-B47FB7DEA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D865-24BC-4A83-B2DD-6EA76C6C6FC3}" type="datetimeFigureOut">
              <a:rPr lang="de-DE" smtClean="0"/>
              <a:t>25.07.2021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90AC3B-A2BB-41B6-89DC-0E2004A9E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BF59DD-CAA9-460D-AFB8-D55E5374A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4D36-B7BF-4282-987A-9FF2530DD0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57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0BC7BD5-185C-47BC-8DED-C37017230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173" y="1446245"/>
            <a:ext cx="4262218" cy="374390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6FD34F0-3ABD-4FF3-A55A-452B9A1C5E44}"/>
              </a:ext>
            </a:extLst>
          </p:cNvPr>
          <p:cNvSpPr txBox="1"/>
          <p:nvPr/>
        </p:nvSpPr>
        <p:spPr>
          <a:xfrm>
            <a:off x="4560391" y="1296954"/>
            <a:ext cx="74831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200" b="1" dirty="0"/>
              <a:t>Dieser Bereich meiner Webseite ist noch nicht fertig.</a:t>
            </a:r>
          </a:p>
          <a:p>
            <a:r>
              <a:rPr lang="de-DE" sz="4200" b="1" dirty="0"/>
              <a:t>Ich arbeite weiter daran, wenn ich Zeit habe.</a:t>
            </a:r>
          </a:p>
          <a:p>
            <a:r>
              <a:rPr lang="de-DE" sz="4200" b="1" dirty="0"/>
              <a:t>Bis dahin steht diese vorläufige Version online.</a:t>
            </a:r>
          </a:p>
        </p:txBody>
      </p:sp>
    </p:spTree>
    <p:extLst>
      <p:ext uri="{BB962C8B-B14F-4D97-AF65-F5344CB8AC3E}">
        <p14:creationId xmlns:p14="http://schemas.microsoft.com/office/powerpoint/2010/main" val="318148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Sarina Wunderlich</dc:creator>
  <cp:lastModifiedBy>Sarina Wunderlich</cp:lastModifiedBy>
  <cp:revision>1</cp:revision>
  <dcterms:created xsi:type="dcterms:W3CDTF">2021-07-25T11:33:20Z</dcterms:created>
  <dcterms:modified xsi:type="dcterms:W3CDTF">2021-07-25T11:35:10Z</dcterms:modified>
</cp:coreProperties>
</file>