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C0F80-F4A0-499B-AF8C-7E3C38343E68}" v="3" dt="2022-05-02T10:17:56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50" d="100"/>
          <a:sy n="50" d="100"/>
        </p:scale>
        <p:origin x="46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7B778-D9BB-4EC5-9AE7-C3D3EBEDC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DCF622-747C-479B-989C-49A82A18E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0DA44C-8FBA-4DEB-9648-8AB3B1DC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43AAF-3EB8-4094-8E8E-35040E9A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C5AAE-D3B4-43B2-B574-B26FDFBF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7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906BC-F477-49E5-B761-B8D82143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B22C7C-A320-4B26-B7AA-2DAE3FCF2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A4F539-191C-4E0B-AE3E-4CE6BEB8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750195-504F-4498-958A-C5D95073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C87109-8157-4F1D-93E5-A2CE1D1D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15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16D980-A4EA-44C3-AAC7-BC3222E4E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BF7B78-D08A-4D42-AC98-1D766D02B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0E4B76-B87C-4C4D-B77B-48DB80FC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A39567-B62E-446F-B3B8-E8658474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A31B2D-1E99-4490-858A-23049A1C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4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59B1A-8F23-4B6F-AF08-D39AD9AD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40B00-339F-4302-8B4E-C3EC3A19F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41934-FD0B-400E-A048-09869C31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B17636-1B41-4242-9B80-B0E91779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0F5999-E388-4BE7-BE5B-D48A3AF5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08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24036-54A7-4A5A-A05D-FF3E6398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167F22-375F-43E9-ABA2-71C6168B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04427-1118-49A7-B533-DD8F2306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BB58A-DBEC-4F24-ADC9-337BECF9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41006A-79ED-49F1-88E5-0805566E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57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064F7-85D4-4FA8-9B18-75A6E89F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77A9B2-5408-43CC-A38C-03B80E08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31EF14-A9BC-4753-8A43-A8FE08E3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73CF95-0761-49C3-A664-9A1FD3A1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4CD08D-6D2C-461A-B322-CA52BE25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C1C303-DAB1-4ED7-B13A-4D78384A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0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48333-4936-45D3-9931-C2703007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B99930-38D9-4DD1-B790-8BB83634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44949E-208A-4ABD-9E98-4148A65B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975E70-3A56-42C5-80DF-74D4309BB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2155030-802A-4E7D-86A4-59B3FEF8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2C9241-2618-4554-92D3-3B692420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5D8DF4-EE49-47F9-A16D-A98725B0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51287D3-557C-4472-B57D-6CEF1F95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63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C2590-3EEF-4381-9DC7-A5E8B250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2AC0D9-2FB1-4EDD-84BF-87C36E1D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04712F-AFCE-4467-833E-5B6CCB70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826CCF-4D79-4091-92DA-89F85D74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49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C69E6C-FC28-43BF-9503-A59AD1BC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262A00-99A1-4874-856B-93470E47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4B9F8F-25FC-419D-8528-C16DAA1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2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55E79D-A96A-4641-9FD2-BA9A5778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9416E-0610-4129-8E05-A99C25C1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B61589-3859-4E13-BB6B-7B383DD17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C1C778-065A-41DD-814A-05BEB30D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1B5A79-EC46-4846-B42B-82A2EC73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140CEB-6EE5-44A1-9E87-CD5A79C2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47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23758-C0A6-48B7-A83C-78FEB308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EFF348-4F67-46DC-A9EA-EA6DF5AAA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398003-9A7A-41AB-B181-4AE67536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4A977C-ED8C-455F-A5FE-9FE7536A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B2BB35-FFF5-43ED-8106-56A102D8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9E8278-70C1-46B1-A2C0-267F7784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1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7CFFF6-4F9E-42CF-BFF4-9438EF72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D3C735-0E6B-478B-816A-7BAD6A24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E4E50B-F5F9-448F-A009-F1CA85E5F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0EAA-7B28-4953-A207-CD332D1EBD61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01E3B-4006-442C-A636-F000BFAF2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CA78F-AC5E-498F-B905-0AFB3B957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BB2D-C05C-483C-861B-9CCF1C917E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916F4517-FBE6-4374-8559-83F02EFE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567" y="0"/>
            <a:ext cx="4047784" cy="355657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1AF1B43-4224-4FC1-8CAC-BA1F7EABDE43}"/>
              </a:ext>
            </a:extLst>
          </p:cNvPr>
          <p:cNvSpPr txBox="1"/>
          <p:nvPr/>
        </p:nvSpPr>
        <p:spPr>
          <a:xfrm>
            <a:off x="0" y="3529357"/>
            <a:ext cx="116202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300" dirty="0">
                <a:sym typeface="Wingdings" panose="05000000000000000000" pitchFamily="2" charset="2"/>
              </a:rPr>
              <a:t></a:t>
            </a:r>
            <a:r>
              <a:rPr lang="de-DE" sz="2300" dirty="0"/>
              <a:t> Foto Gaze	      </a:t>
            </a:r>
            <a:r>
              <a:rPr lang="de-DE" sz="2300" dirty="0">
                <a:sym typeface="Wingdings" panose="05000000000000000000" pitchFamily="2" charset="2"/>
              </a:rPr>
              <a:t></a:t>
            </a:r>
            <a:r>
              <a:rPr lang="de-DE" sz="2300" dirty="0"/>
              <a:t> h = 643/13 = 49,5     </a:t>
            </a:r>
            <a:r>
              <a:rPr lang="de-DE" sz="2300" dirty="0">
                <a:sym typeface="Wingdings" panose="05000000000000000000" pitchFamily="2" charset="2"/>
              </a:rPr>
              <a:t></a:t>
            </a:r>
            <a:r>
              <a:rPr lang="de-DE" sz="2300" dirty="0"/>
              <a:t> b = 325/6 = 54,1   </a:t>
            </a:r>
            <a:r>
              <a:rPr lang="de-DE" sz="2300" dirty="0">
                <a:sym typeface="Wingdings" panose="05000000000000000000" pitchFamily="2" charset="2"/>
              </a:rPr>
              <a:t></a:t>
            </a:r>
            <a:r>
              <a:rPr lang="de-DE" sz="2300" dirty="0"/>
              <a:t> d = 7   </a:t>
            </a:r>
            <a:r>
              <a:rPr lang="de-DE" sz="2300" dirty="0">
                <a:sym typeface="Wingdings" panose="05000000000000000000" pitchFamily="2" charset="2"/>
              </a:rPr>
              <a:t></a:t>
            </a:r>
            <a:r>
              <a:rPr lang="de-DE" sz="2300" dirty="0"/>
              <a:t> Transmission 78 %</a:t>
            </a:r>
          </a:p>
          <a:p>
            <a:endParaRPr lang="de-DE" sz="2300" dirty="0"/>
          </a:p>
          <a:p>
            <a:r>
              <a:rPr lang="de-DE" sz="2300" dirty="0"/>
              <a:t>Gemessen: Solarmeter 6.2 ohne Gaze = 604, Solarmeter 6.2 mit Gaze = 433   </a:t>
            </a:r>
          </a:p>
          <a:p>
            <a:r>
              <a:rPr lang="de-DE" sz="2300" dirty="0"/>
              <a:t>                    Transmission = 433/604 = 71 %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810096-69CC-4CE9-825E-B3E4F8FAD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72" y="1747689"/>
            <a:ext cx="2477442" cy="17837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56CE2D-7732-4FC9-BF47-10AFAB90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017" cy="3529357"/>
          </a:xfrm>
          <a:prstGeom prst="rect">
            <a:avLst/>
          </a:prstGeom>
        </p:spPr>
      </p:pic>
      <p:pic>
        <p:nvPicPr>
          <p:cNvPr id="11" name="Grafik 10" descr="Ein Bild, das Text, gelb enthält.&#10;&#10;Automatisch generierte Beschreibung">
            <a:extLst>
              <a:ext uri="{FF2B5EF4-FFF2-40B4-BE49-F238E27FC236}">
                <a16:creationId xmlns:a16="http://schemas.microsoft.com/office/drawing/2014/main" id="{22EB5BEB-2B8C-48EC-B1E7-BBEAF29F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72" y="0"/>
            <a:ext cx="2477442" cy="157565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F9DCB9-19D2-41D1-AB12-0BC08B800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85" y="0"/>
            <a:ext cx="2071219" cy="35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4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Sarina Wunderlich</dc:creator>
  <cp:lastModifiedBy>Sarina Wunderlich</cp:lastModifiedBy>
  <cp:revision>2</cp:revision>
  <dcterms:created xsi:type="dcterms:W3CDTF">2022-05-02T09:54:00Z</dcterms:created>
  <dcterms:modified xsi:type="dcterms:W3CDTF">2022-05-02T10:19:01Z</dcterms:modified>
</cp:coreProperties>
</file>